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1" r:id="rId4"/>
    <p:sldId id="283" r:id="rId5"/>
    <p:sldId id="285" r:id="rId6"/>
    <p:sldId id="258" r:id="rId7"/>
    <p:sldId id="259" r:id="rId8"/>
    <p:sldId id="272" r:id="rId9"/>
    <p:sldId id="273" r:id="rId10"/>
    <p:sldId id="27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8" r:id="rId24"/>
    <p:sldId id="279" r:id="rId25"/>
    <p:sldId id="287" r:id="rId26"/>
    <p:sldId id="280" r:id="rId27"/>
    <p:sldId id="275" r:id="rId28"/>
    <p:sldId id="284" r:id="rId29"/>
    <p:sldId id="282" r:id="rId30"/>
    <p:sldId id="286" r:id="rId31"/>
    <p:sldId id="271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9B89-EB49-4CF0-AE94-551B686B01DF}" type="datetimeFigureOut">
              <a:rPr lang="pt-BR" smtClean="0"/>
              <a:pPr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D756-174C-4B64-97AB-3B1219B888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D756-174C-4B64-97AB-3B1219B8889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37B1-CCCF-4653-B639-7ED108D8E9D4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66B0-3A05-48D0-A36B-480D21D08C2F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76A5-C5A0-4000-9387-53456DD0608F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DE73-BAAC-42AC-A7DF-C4D6AC1C5F01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E53E-FF4E-43C5-AF36-5ADFEC1CFEDE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990-6776-4C82-B269-FDD403B34F97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C867-F9D8-40EF-BB8E-2BE303AFDEB2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077E-C75E-49D8-94FC-A49130D3F763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31AD-1075-41C7-9E41-DA2559DBEF66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3FB0-90E0-4293-BB1D-68B43175C773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50056-6389-451C-9FD3-8AEA6A953B53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284F03-8C71-47D9-9FFC-9D07DB1639EF}" type="datetime1">
              <a:rPr lang="pt-BR" smtClean="0"/>
              <a:pPr/>
              <a:t>14/03/2018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pt-BR" smtClean="0"/>
              <a:t>16/02/2018 - Apresentação/gestores - Márcio José Gobor - Administrador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283A69-CB2B-4AE9-9E1E-9FB69FA3AA4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RETOR\Desktop\FEMIPA%202018\DIONATAN480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8458200" cy="150019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“</a:t>
            </a:r>
            <a:r>
              <a:rPr lang="pt-BR" dirty="0" err="1" smtClean="0"/>
              <a:t>Vocacionamento</a:t>
            </a:r>
            <a:r>
              <a:rPr lang="pt-BR" dirty="0" smtClean="0"/>
              <a:t> de Entidades – </a:t>
            </a:r>
            <a:r>
              <a:rPr lang="pt-BR" dirty="0" err="1" smtClean="0"/>
              <a:t>reVER</a:t>
            </a:r>
            <a:r>
              <a:rPr lang="pt-BR" dirty="0" smtClean="0"/>
              <a:t> SEU PAPEL NO ATENDIMENTO DAS DEMANDAS DA SAÚDE”.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8596" y="3429000"/>
            <a:ext cx="8458200" cy="914400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HOSPITAL DE CARIDADE DONA DARCY VARGAS</a:t>
            </a:r>
          </a:p>
          <a:p>
            <a:r>
              <a:rPr lang="pt-BR" sz="2800" b="1" dirty="0" smtClean="0">
                <a:solidFill>
                  <a:srgbClr val="0070C0"/>
                </a:solidFill>
              </a:rPr>
              <a:t>REBOUÇAS - PARANÁ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572264" y="6215082"/>
            <a:ext cx="2357454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7" name="Picture 6" descr="C:\Users\RECEPCAO\Pictures\DSCN6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214290"/>
            <a:ext cx="7732712" cy="3214709"/>
          </a:xfrm>
          <a:prstGeom prst="rect">
            <a:avLst/>
          </a:prstGeom>
          <a:noFill/>
        </p:spPr>
      </p:pic>
      <p:pic>
        <p:nvPicPr>
          <p:cNvPr id="8" name="Imagem 7" descr="cc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143644"/>
            <a:ext cx="1214446" cy="59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500694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1071554"/>
            <a:ext cx="832961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Hospital Dona Darcy Vargas – Rebouças: Unidade  CCI – Cuidados continuados integrados</a:t>
            </a:r>
          </a:p>
        </p:txBody>
      </p:sp>
      <p:pic>
        <p:nvPicPr>
          <p:cNvPr id="5" name="Picture 6" descr="C:\Users\RECEPCAO\Pictures\DSCN6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2214554"/>
            <a:ext cx="7732712" cy="384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4290556" cy="639762"/>
          </a:xfrm>
        </p:spPr>
        <p:txBody>
          <a:bodyPr/>
          <a:lstStyle/>
          <a:p>
            <a:r>
              <a:rPr lang="pt-BR" dirty="0" smtClean="0"/>
              <a:t>Estrutura física</a:t>
            </a:r>
            <a:endParaRPr lang="pt-BR" dirty="0"/>
          </a:p>
        </p:txBody>
      </p:sp>
      <p:pic>
        <p:nvPicPr>
          <p:cNvPr id="9" name="Imagem 8" descr="20180214_112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2095483" cy="1571612"/>
          </a:xfrm>
          <a:prstGeom prst="rect">
            <a:avLst/>
          </a:prstGeom>
        </p:spPr>
      </p:pic>
      <p:pic>
        <p:nvPicPr>
          <p:cNvPr id="10" name="Imagem 9" descr="20180214_134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42852"/>
            <a:ext cx="2000264" cy="1500198"/>
          </a:xfrm>
          <a:prstGeom prst="rect">
            <a:avLst/>
          </a:prstGeom>
        </p:spPr>
      </p:pic>
      <p:pic>
        <p:nvPicPr>
          <p:cNvPr id="11" name="Imagem 10" descr="20180214_13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428868"/>
            <a:ext cx="2000232" cy="1500174"/>
          </a:xfrm>
          <a:prstGeom prst="rect">
            <a:avLst/>
          </a:prstGeom>
        </p:spPr>
      </p:pic>
      <p:pic>
        <p:nvPicPr>
          <p:cNvPr id="12" name="Imagem 11" descr="20180214_135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71744"/>
            <a:ext cx="1904981" cy="1428736"/>
          </a:xfrm>
          <a:prstGeom prst="rect">
            <a:avLst/>
          </a:prstGeom>
        </p:spPr>
      </p:pic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>
          <a:xfrm>
            <a:off x="1571604" y="6569075"/>
            <a:ext cx="7572396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8" name="Imagem 7" descr="20180314_0917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28604"/>
            <a:ext cx="3905245" cy="2928934"/>
          </a:xfrm>
          <a:prstGeom prst="rect">
            <a:avLst/>
          </a:prstGeom>
        </p:spPr>
      </p:pic>
      <p:pic>
        <p:nvPicPr>
          <p:cNvPr id="14" name="Imagem 13" descr="20180314_0922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357694"/>
            <a:ext cx="2666987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Posto de enfermagem </a:t>
            </a:r>
            <a:r>
              <a:rPr lang="pt-BR" dirty="0" err="1" smtClean="0"/>
              <a:t>hdv</a:t>
            </a:r>
            <a:endParaRPr lang="pt-BR" dirty="0"/>
          </a:p>
        </p:txBody>
      </p:sp>
      <p:pic>
        <p:nvPicPr>
          <p:cNvPr id="11" name="Espaço Reservado para Conteúdo 10" descr="20180214_13482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9" name="Imagem 8" descr="IMG-20180210-WA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4429156" cy="357409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85786" y="435769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Alta de paciente acompanhada pela enfermagem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Capela                        emergência - </a:t>
            </a:r>
            <a:r>
              <a:rPr lang="pt-BR" dirty="0" err="1" smtClean="0"/>
              <a:t>ps</a:t>
            </a:r>
            <a:endParaRPr lang="pt-BR" dirty="0"/>
          </a:p>
        </p:txBody>
      </p:sp>
      <p:pic>
        <p:nvPicPr>
          <p:cNvPr id="5" name="Espaço Reservado para Conteúdo 4" descr="20180214_135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Espaço Reservado para Conteúdo 5" descr="20180214_134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791200" y="6286520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Enfermarias hospital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Quartos </a:t>
            </a:r>
            <a:r>
              <a:rPr lang="pt-BR" dirty="0" err="1" smtClean="0"/>
              <a:t>ucci</a:t>
            </a:r>
            <a:endParaRPr lang="pt-BR" dirty="0"/>
          </a:p>
        </p:txBody>
      </p:sp>
      <p:pic>
        <p:nvPicPr>
          <p:cNvPr id="7" name="Espaço Reservado para Conteúdo 6" descr="20180214_1348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Espaço Reservado para Conteúdo 7" descr="20180214_1351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5791200" y="6286520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Sala de </a:t>
            </a:r>
            <a:r>
              <a:rPr lang="pt-BR" dirty="0" err="1" smtClean="0"/>
              <a:t>tv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Posto de enfermagem </a:t>
            </a:r>
            <a:r>
              <a:rPr lang="pt-BR" dirty="0" err="1" smtClean="0"/>
              <a:t>ucci</a:t>
            </a:r>
            <a:endParaRPr lang="pt-BR" dirty="0"/>
          </a:p>
        </p:txBody>
      </p:sp>
      <p:pic>
        <p:nvPicPr>
          <p:cNvPr id="10" name="Espaço Reservado para Conteúdo 9" descr="20180214_1352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pic>
        <p:nvPicPr>
          <p:cNvPr id="9" name="Espaço Reservado para Conteúdo 8" descr="20180214_13521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Recepção - </a:t>
            </a:r>
            <a:r>
              <a:rPr lang="pt-BR" dirty="0" err="1" smtClean="0"/>
              <a:t>ps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Laboratório 24hrs </a:t>
            </a:r>
            <a:endParaRPr lang="pt-BR" dirty="0"/>
          </a:p>
        </p:txBody>
      </p:sp>
      <p:pic>
        <p:nvPicPr>
          <p:cNvPr id="7" name="Espaço Reservado para Conteúdo 6" descr="20180214_1350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3143240" y="6569075"/>
            <a:ext cx="600076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11" name="Espaço Reservado para Conteúdo 10" descr="la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cozinha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refeitório</a:t>
            </a:r>
            <a:endParaRPr lang="pt-BR" dirty="0"/>
          </a:p>
        </p:txBody>
      </p:sp>
      <p:pic>
        <p:nvPicPr>
          <p:cNvPr id="7" name="Espaço Reservado para Conteúdo 6" descr="20180214_1150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11" name="Espaço Reservado para Conteúdo 10" descr="20180314_0917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lavanderia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consultório</a:t>
            </a:r>
            <a:endParaRPr lang="pt-BR" dirty="0"/>
          </a:p>
        </p:txBody>
      </p:sp>
      <p:pic>
        <p:nvPicPr>
          <p:cNvPr id="7" name="Espaço Reservado para Conteúdo 6" descr="20180214_11295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Espaço Reservado para Conteúdo 7" descr="20180214_1349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28794" y="142852"/>
            <a:ext cx="4290556" cy="639762"/>
          </a:xfrm>
        </p:spPr>
        <p:txBody>
          <a:bodyPr/>
          <a:lstStyle/>
          <a:p>
            <a:r>
              <a:rPr lang="pt-BR" dirty="0" smtClean="0"/>
              <a:t>Sala de fisioterapia</a:t>
            </a:r>
            <a:endParaRPr lang="pt-BR" dirty="0"/>
          </a:p>
        </p:txBody>
      </p:sp>
      <p:pic>
        <p:nvPicPr>
          <p:cNvPr id="7" name="Espaço Reservado para Conteúdo 6" descr="20180214_1353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7148532" cy="5361399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Rebouças - </a:t>
            </a:r>
            <a:r>
              <a:rPr lang="pt-BR" dirty="0" err="1" smtClean="0"/>
              <a:t>pr</a:t>
            </a:r>
            <a:endParaRPr lang="pt-BR" dirty="0"/>
          </a:p>
        </p:txBody>
      </p:sp>
      <p:pic>
        <p:nvPicPr>
          <p:cNvPr id="5" name="Espaço Reservado para Conteúdo 4" descr="ma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8143932" cy="4857784"/>
          </a:xfrm>
        </p:spPr>
      </p:pic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857884" y="5715016"/>
            <a:ext cx="31358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4ª Regional de Saúde</a:t>
            </a:r>
            <a:endParaRPr lang="pt-B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Sala de estética</a:t>
            </a:r>
            <a:endParaRPr lang="pt-BR" dirty="0"/>
          </a:p>
        </p:txBody>
      </p:sp>
      <p:pic>
        <p:nvPicPr>
          <p:cNvPr id="7" name="Espaço Reservado para Conteúdo 6" descr="20180214_1351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291012" cy="3218259"/>
          </a:xfr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5" name="Imagem 4" descr="20171212_134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452805" cy="2786064"/>
          </a:xfrm>
          <a:prstGeom prst="rect">
            <a:avLst/>
          </a:prstGeom>
        </p:spPr>
      </p:pic>
      <p:pic>
        <p:nvPicPr>
          <p:cNvPr id="6" name="Imagem 5" descr="20171212_134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159" y="3714752"/>
            <a:ext cx="4063997" cy="228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8" y="1857364"/>
            <a:ext cx="9001156" cy="48577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EQUIPE MULTIDISCIPLINAR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142876" y="214290"/>
            <a:ext cx="8929718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5786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LAÍS CABRAL MACHADO </a:t>
            </a:r>
          </a:p>
          <a:p>
            <a:pPr algn="ctr"/>
            <a:r>
              <a:rPr lang="pt-BR" b="1" dirty="0" smtClean="0"/>
              <a:t>FISIOTERAPEUTA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786314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BRUNO ZAK</a:t>
            </a:r>
          </a:p>
          <a:p>
            <a:pPr algn="ctr"/>
            <a:r>
              <a:rPr lang="pt-BR" b="1" dirty="0" smtClean="0"/>
              <a:t>FISIOTERAPEUTA</a:t>
            </a:r>
            <a:endParaRPr lang="pt-BR" b="1" dirty="0"/>
          </a:p>
        </p:txBody>
      </p:sp>
      <p:pic>
        <p:nvPicPr>
          <p:cNvPr id="15" name="Imagem 14" descr="C:\Users\ENFERMARIA\AppData\Local\Microsoft\Windows\Temporary Internet Files\Content.Word\FB_IMG_15191529694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285752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ENFERMARIA\AppData\Local\Microsoft\Windows\Temporary Internet Files\Content.Word\IMG-20180222-WA00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214554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8" y="1857364"/>
            <a:ext cx="9001156" cy="48577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EQUIPE MULTIDISCIPLINAR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142876" y="214290"/>
            <a:ext cx="8929718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5786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DIOVANA SABIN</a:t>
            </a:r>
          </a:p>
          <a:p>
            <a:pPr algn="ctr"/>
            <a:r>
              <a:rPr lang="pt-BR" b="1" dirty="0" smtClean="0"/>
              <a:t>FONOAUDIÓLOGA</a:t>
            </a:r>
            <a:endParaRPr lang="pt-BR" b="1" dirty="0"/>
          </a:p>
        </p:txBody>
      </p:sp>
      <p:pic>
        <p:nvPicPr>
          <p:cNvPr id="8" name="Imagem 7" descr="C:\Users\ENFERMARIA\AppData\Local\Microsoft\Windows\Temporary Internet Files\Content.Word\IMG-20180220-WA00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ENFERMARIA\AppData\Local\Microsoft\Windows\Temporary Internet Files\Content.Word\IMG-20180220-WA005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8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643438" y="578645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JULIANA MOLINARI</a:t>
            </a:r>
          </a:p>
          <a:p>
            <a:pPr algn="ctr"/>
            <a:r>
              <a:rPr lang="pt-BR" b="1" dirty="0" smtClean="0"/>
              <a:t>ASSISTENTE SOCIAL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8" y="1857364"/>
            <a:ext cx="9001156" cy="48577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EQUIPE MULTIDISCIPLINAR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142876" y="214290"/>
            <a:ext cx="8929718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5786" y="571501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LARISSA MAZEPA </a:t>
            </a:r>
          </a:p>
          <a:p>
            <a:pPr algn="ctr"/>
            <a:r>
              <a:rPr lang="pt-BR" b="1" dirty="0" smtClean="0"/>
              <a:t>MÉDICA</a:t>
            </a:r>
            <a:endParaRPr lang="pt-BR" b="1" dirty="0"/>
          </a:p>
        </p:txBody>
      </p:sp>
      <p:pic>
        <p:nvPicPr>
          <p:cNvPr id="6" name="Imagem 5" descr="C:\Users\ENFERMARIA\AppData\Local\Microsoft\Windows\Temporary Internet Files\Content.Word\FB_IMG_15191532961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ENFERMARIA\AppData\Local\Microsoft\Windows\Temporary Internet Files\Content.Word\20180226_113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16015" y="2584853"/>
            <a:ext cx="3214710" cy="218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714876" y="5711627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VANESSA  ANDRADE BORTOLETTO</a:t>
            </a:r>
          </a:p>
          <a:p>
            <a:pPr algn="ctr"/>
            <a:r>
              <a:rPr lang="pt-BR" b="1" dirty="0" smtClean="0"/>
              <a:t>FARMACÊUTICA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8" y="1857364"/>
            <a:ext cx="9001156" cy="48577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EQUIPE MULTIDISCIPLINAR</a:t>
            </a:r>
          </a:p>
          <a:p>
            <a:endParaRPr lang="pt-BR" b="1" dirty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142876" y="214290"/>
            <a:ext cx="8929718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85786" y="5925941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ROSALLY MOLINARI ENFERMEIRA</a:t>
            </a:r>
            <a:endParaRPr lang="pt-BR" b="1" dirty="0"/>
          </a:p>
        </p:txBody>
      </p:sp>
      <p:pic>
        <p:nvPicPr>
          <p:cNvPr id="6" name="Imagem 5" descr="C:\Users\ENFERMARIA\AppData\Local\Microsoft\Windows\Temporary Internet Files\Content.Word\IMG-20180302-WA00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2555081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ENFERMARIA\AppData\Local\Microsoft\Windows\Temporary Internet Files\Content.Word\IMG-20180302-WA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928802"/>
            <a:ext cx="2338388" cy="334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214942" y="59171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EMANUELLE CHEUCZUK NUTRICIONISTA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142876" y="214290"/>
            <a:ext cx="8929718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214942" y="550070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ANA CAROLINA M. ALMEIDA</a:t>
            </a:r>
          </a:p>
          <a:p>
            <a:pPr algn="ctr"/>
            <a:r>
              <a:rPr lang="pt-BR" b="1" dirty="0" smtClean="0"/>
              <a:t>TERAPEUTA OCUPACIONAL</a:t>
            </a:r>
            <a:endParaRPr lang="pt-BR" b="1" dirty="0"/>
          </a:p>
        </p:txBody>
      </p:sp>
      <p:pic>
        <p:nvPicPr>
          <p:cNvPr id="11" name="Imagem 10" descr="moy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7" y="1928802"/>
            <a:ext cx="1857388" cy="34012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28794" y="550070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MOYRA ZAIAS</a:t>
            </a:r>
          </a:p>
          <a:p>
            <a:r>
              <a:rPr lang="pt-BR" dirty="0" smtClean="0"/>
              <a:t>PSICÓLOGA</a:t>
            </a:r>
            <a:endParaRPr lang="pt-BR" dirty="0"/>
          </a:p>
        </p:txBody>
      </p:sp>
      <p:pic>
        <p:nvPicPr>
          <p:cNvPr id="8" name="Imagem 7" descr="IMG-20180314-WA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000240"/>
            <a:ext cx="228601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1470025"/>
          </a:xfrm>
        </p:spPr>
        <p:txBody>
          <a:bodyPr/>
          <a:lstStyle/>
          <a:p>
            <a:r>
              <a:rPr lang="pt-BR" dirty="0" smtClean="0"/>
              <a:t>KKK</a:t>
            </a:r>
            <a:endParaRPr lang="pt-BR" dirty="0"/>
          </a:p>
        </p:txBody>
      </p:sp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/>
          <a:stretch>
            <a:fillRect/>
          </a:stretch>
        </p:blipFill>
        <p:spPr bwMode="auto">
          <a:xfrm>
            <a:off x="142876" y="214290"/>
            <a:ext cx="8929718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xdr="http://schemas.openxmlformats.org/drawingml/2006/spreadsheetDrawing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xdr="http://schemas.openxmlformats.org/drawingml/2006/spreadsheetDrawi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928926" y="5429264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SIDNEI JOSÉ FERREIRA</a:t>
            </a:r>
          </a:p>
          <a:p>
            <a:pPr algn="ctr"/>
            <a:r>
              <a:rPr lang="pt-BR" b="1" dirty="0" smtClean="0"/>
              <a:t>ENFERMEIRO / COORDENADOR</a:t>
            </a:r>
            <a:endParaRPr lang="pt-BR" b="1" dirty="0"/>
          </a:p>
        </p:txBody>
      </p:sp>
      <p:pic>
        <p:nvPicPr>
          <p:cNvPr id="9" name="Imagem 8" descr="sidn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928802"/>
            <a:ext cx="2214578" cy="2949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de atendimentos até 20/02/2018</a:t>
            </a:r>
            <a:endParaRPr lang="pt-BR" dirty="0"/>
          </a:p>
        </p:txBody>
      </p:sp>
      <p:pic>
        <p:nvPicPr>
          <p:cNvPr id="5" name="Espaço Reservado para Conteúdo 4" descr="total de atendiment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736"/>
            <a:ext cx="3500462" cy="3095625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786446" y="6357958"/>
            <a:ext cx="2895600" cy="288925"/>
          </a:xfrm>
        </p:spPr>
        <p:txBody>
          <a:bodyPr/>
          <a:lstStyle/>
          <a:p>
            <a:r>
              <a:rPr lang="pt-BR" dirty="0" smtClean="0"/>
              <a:t>16/02/2018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6" name="Imagem 5" descr="grafico 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3" y="1357298"/>
            <a:ext cx="5163368" cy="48577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034" y="478632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221 pacientes que podem ficar até 90 dias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Depoimento / família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500430" y="6357958"/>
            <a:ext cx="5348318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- Márcio José Gobor - Administrador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5786454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Paciente: D. F. G – 32 anos</a:t>
            </a:r>
          </a:p>
          <a:p>
            <a:r>
              <a:rPr lang="pt-BR" dirty="0" smtClean="0"/>
              <a:t>Edema Cerebral</a:t>
            </a:r>
          </a:p>
          <a:p>
            <a:r>
              <a:rPr lang="pt-BR" dirty="0" smtClean="0"/>
              <a:t>Imagens e áudio autorizado pela família</a:t>
            </a:r>
          </a:p>
          <a:p>
            <a:endParaRPr lang="pt-BR" dirty="0"/>
          </a:p>
        </p:txBody>
      </p:sp>
      <p:pic>
        <p:nvPicPr>
          <p:cNvPr id="7" name="DIONATAN48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214422"/>
            <a:ext cx="5857916" cy="439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/>
          <a:lstStyle/>
          <a:p>
            <a:r>
              <a:rPr lang="pt-BR" dirty="0" smtClean="0"/>
              <a:t>Divulgação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643570" y="142852"/>
            <a:ext cx="3352800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4" name="Imagem 3" descr="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653749"/>
            <a:ext cx="5380203" cy="51328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42976" y="100010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www.hospitaldarcyvargas.com.br</a:t>
            </a:r>
          </a:p>
          <a:p>
            <a:r>
              <a:rPr lang="pt-BR" dirty="0" smtClean="0"/>
              <a:t>(42) 3457-1300   (42) 9 84127620 (</a:t>
            </a:r>
            <a:r>
              <a:rPr lang="pt-BR" dirty="0" err="1" smtClean="0"/>
              <a:t>wats</a:t>
            </a:r>
            <a:r>
              <a:rPr lang="pt-BR" dirty="0" smtClean="0"/>
              <a:t> direção) Márcio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86644" y="142873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E-ESCOLA</a:t>
            </a:r>
          </a:p>
          <a:p>
            <a:r>
              <a:rPr lang="pt-BR" dirty="0" smtClean="0"/>
              <a:t>TV EDUCATIVA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4ª REGIONAL DE SAÚDE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572132" y="6429396"/>
            <a:ext cx="3352800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Márcio José Gobor - Administrador</a:t>
            </a:r>
            <a:endParaRPr lang="pt-BR" dirty="0"/>
          </a:p>
        </p:txBody>
      </p:sp>
      <p:pic>
        <p:nvPicPr>
          <p:cNvPr id="1026" name="Picture 2" descr="Regional Ir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4643470" cy="471490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643570" y="1357298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Atualmente a UCCI atende  as regionais de toda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Macroleste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(1ª, 2ª, 3ª, 4ª, 5ª, 6ª e 21ª RS);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Mas se tiver vaga pode receber de todo Paraná.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Governo do Estado do Paraná</a:t>
            </a:r>
          </a:p>
          <a:p>
            <a:r>
              <a:rPr lang="pt-BR" dirty="0" smtClean="0"/>
              <a:t>Secretário Estadual de Saúde</a:t>
            </a:r>
          </a:p>
          <a:p>
            <a:r>
              <a:rPr lang="pt-BR" dirty="0" smtClean="0"/>
              <a:t>4ª Regional de Saúde</a:t>
            </a:r>
          </a:p>
          <a:p>
            <a:r>
              <a:rPr lang="pt-BR" dirty="0" err="1" smtClean="0"/>
              <a:t>Egas</a:t>
            </a:r>
            <a:r>
              <a:rPr lang="pt-BR" dirty="0" smtClean="0"/>
              <a:t> de todos os Hospitais que sinalizam e se tornaram parceiros de nosso Hospital.</a:t>
            </a:r>
          </a:p>
          <a:p>
            <a:r>
              <a:rPr lang="pt-BR" dirty="0" smtClean="0"/>
              <a:t>Todas as Regionais de Saúde</a:t>
            </a:r>
          </a:p>
          <a:p>
            <a:r>
              <a:rPr lang="pt-BR" dirty="0" smtClean="0"/>
              <a:t>Equipe da SESA</a:t>
            </a:r>
          </a:p>
          <a:p>
            <a:r>
              <a:rPr lang="pt-BR" dirty="0" err="1" smtClean="0"/>
              <a:t>Femipa</a:t>
            </a:r>
            <a:endParaRPr lang="pt-BR" dirty="0" smtClean="0"/>
          </a:p>
          <a:p>
            <a:r>
              <a:rPr lang="pt-BR" dirty="0" smtClean="0"/>
              <a:t>Enfim, agradecemos a todos!!!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929322" y="6429396"/>
            <a:ext cx="2895600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- Márcio José Gobor - Administrador</a:t>
            </a:r>
            <a:endParaRPr lang="pt-BR" dirty="0"/>
          </a:p>
        </p:txBody>
      </p:sp>
      <p:pic>
        <p:nvPicPr>
          <p:cNvPr id="5" name="Imagem 4" descr="gover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214290"/>
            <a:ext cx="857256" cy="746852"/>
          </a:xfrm>
          <a:prstGeom prst="rect">
            <a:avLst/>
          </a:prstGeom>
        </p:spPr>
      </p:pic>
      <p:pic>
        <p:nvPicPr>
          <p:cNvPr id="6" name="Imagem 5" descr="sau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785926"/>
            <a:ext cx="1238250" cy="571500"/>
          </a:xfrm>
          <a:prstGeom prst="rect">
            <a:avLst/>
          </a:prstGeom>
        </p:spPr>
      </p:pic>
      <p:pic>
        <p:nvPicPr>
          <p:cNvPr id="7" name="Imagem 6" descr="femip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1142984"/>
            <a:ext cx="1714512" cy="56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Conclusão!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28596" y="1357298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UCCI, instalada em Rebouças no Hospital de Caridade Dona Darcy Vargas, proporcionou, além de evitar o fechamento da Entidade, uma vocação e referência em Unidade de Reabilitação. Proporciona aos Municípios que encaminham a melhor continuidade e economia no atendimento, pois na unidade temos uma equipe multidisciplinar, com médico, fisioterapeuta, psicólogo, enfermeiro, nutricionista, fonoaudióloga, assistente social, </a:t>
            </a:r>
            <a:r>
              <a:rPr lang="pt-BR" sz="2000" dirty="0" smtClean="0"/>
              <a:t>farmacêutica e terapeuta ocupacional </a:t>
            </a:r>
            <a:r>
              <a:rPr lang="pt-BR" sz="2000" dirty="0" smtClean="0"/>
              <a:t>e toda a estrutura necessária para atender com qualidade a todos.</a:t>
            </a:r>
          </a:p>
          <a:p>
            <a:pPr algn="just"/>
            <a:r>
              <a:rPr lang="pt-BR" sz="2000" dirty="0" smtClean="0"/>
              <a:t>Preencher os leitos da Unidade, além do paciente ter um pós atendimento 100% SUS, dá ao município de origem tempo e economia para receber novamente esse paciente em seus postos. Se é 100% SUS por que não encaminhar?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357818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429256" y="6429396"/>
            <a:ext cx="3352800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MÁRCIO JOSÉ GOBOR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direcao@hospitaldarcyvargas.com.br</a:t>
            </a:r>
          </a:p>
          <a:p>
            <a:r>
              <a:rPr lang="pt-BR" dirty="0" smtClean="0"/>
              <a:t>(42) 3457-1300  (42) 9 84127620</a:t>
            </a:r>
          </a:p>
          <a:p>
            <a:r>
              <a:rPr lang="pt-BR" dirty="0" smtClean="0"/>
              <a:t>www.hospitaldarcyvagas.com.br</a:t>
            </a:r>
            <a:endParaRPr lang="pt-BR" dirty="0"/>
          </a:p>
        </p:txBody>
      </p:sp>
      <p:pic>
        <p:nvPicPr>
          <p:cNvPr id="8" name="Imagem 7" descr="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857364"/>
            <a:ext cx="40671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Macro-leste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572132" y="6429396"/>
            <a:ext cx="3352800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Márcio José Gobor - Administrador</a:t>
            </a:r>
            <a:endParaRPr lang="pt-BR" dirty="0"/>
          </a:p>
        </p:txBody>
      </p:sp>
      <p:pic>
        <p:nvPicPr>
          <p:cNvPr id="6" name="Imagem 5" descr="Cópia de mapa das macrorregionais colorido_Ed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300" y="1357298"/>
            <a:ext cx="6952286" cy="521495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191878" y="3429000"/>
            <a:ext cx="3786214" cy="23574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Macro-leste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572132" y="6429396"/>
            <a:ext cx="3352800" cy="288925"/>
          </a:xfrm>
        </p:spPr>
        <p:txBody>
          <a:bodyPr/>
          <a:lstStyle/>
          <a:p>
            <a:r>
              <a:rPr lang="pt-BR" dirty="0" smtClean="0"/>
              <a:t>16/03/2018 – Seminário </a:t>
            </a:r>
            <a:r>
              <a:rPr lang="pt-BR" dirty="0" err="1" smtClean="0"/>
              <a:t>Femipa</a:t>
            </a:r>
            <a:r>
              <a:rPr lang="pt-BR" dirty="0" smtClean="0"/>
              <a:t> Márcio José Gobor - Administrador</a:t>
            </a:r>
            <a:endParaRPr lang="pt-BR" dirty="0"/>
          </a:p>
        </p:txBody>
      </p:sp>
      <p:pic>
        <p:nvPicPr>
          <p:cNvPr id="6" name="Imagem 5" descr="Cópia de mapa das macrorregionais colorido_Ed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1714270" cy="1285884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85786" y="1857364"/>
            <a:ext cx="928694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mac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496"/>
            <a:ext cx="8572528" cy="289355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5720" y="59293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Fonte; SESA/PR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Rebouças - </a:t>
            </a:r>
            <a:r>
              <a:rPr lang="pt-BR" dirty="0" err="1" smtClean="0"/>
              <a:t>pr</a:t>
            </a:r>
            <a:endParaRPr lang="pt-BR" dirty="0"/>
          </a:p>
        </p:txBody>
      </p:sp>
      <p:pic>
        <p:nvPicPr>
          <p:cNvPr id="5" name="Espaço Reservado para Conteúdo 4" descr="PORT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2571768" cy="2117793"/>
          </a:xfrm>
        </p:spPr>
      </p:pic>
      <p:pic>
        <p:nvPicPr>
          <p:cNvPr id="7" name="Espaço Reservado para Conteúdo 6" descr="reboucas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75117" y="1500174"/>
            <a:ext cx="5868845" cy="4143404"/>
          </a:xfrm>
        </p:spPr>
      </p:pic>
      <p:sp>
        <p:nvSpPr>
          <p:cNvPr id="8" name="CaixaDeTexto 7"/>
          <p:cNvSpPr txBox="1"/>
          <p:nvPr/>
        </p:nvSpPr>
        <p:spPr>
          <a:xfrm>
            <a:off x="-32" y="3929066"/>
            <a:ext cx="30718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Habitantes: 14.176</a:t>
            </a:r>
          </a:p>
          <a:p>
            <a:r>
              <a:rPr lang="pt-BR" sz="2400" b="1" dirty="0" smtClean="0"/>
              <a:t>4ª Regional de Saúde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dirty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>
          <a:xfrm>
            <a:off x="5791200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8482042" cy="47244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Hospital privado Filantrópico que presta serviços ao SUS e a convênios</a:t>
            </a:r>
          </a:p>
          <a:p>
            <a:r>
              <a:rPr lang="pt-BR" dirty="0" smtClean="0"/>
              <a:t>52 leitos SUS</a:t>
            </a:r>
          </a:p>
          <a:p>
            <a:r>
              <a:rPr lang="pt-BR" dirty="0" smtClean="0"/>
              <a:t>22 desses leitos destinados a UCCI, e os demais para a clínica médica geral</a:t>
            </a:r>
          </a:p>
          <a:p>
            <a:r>
              <a:rPr lang="pt-BR" dirty="0" smtClean="0"/>
              <a:t>88 </a:t>
            </a:r>
            <a:r>
              <a:rPr lang="pt-BR" dirty="0" err="1" smtClean="0"/>
              <a:t>Aihs</a:t>
            </a:r>
            <a:r>
              <a:rPr lang="pt-BR" dirty="0" smtClean="0"/>
              <a:t> (20 pactuadas com a Santa Casa de Irati</a:t>
            </a:r>
          </a:p>
          <a:p>
            <a:r>
              <a:rPr lang="pt-BR" dirty="0" smtClean="0"/>
              <a:t>Focado atualmente na UCCI e Pronto Socorro.</a:t>
            </a:r>
          </a:p>
          <a:p>
            <a:r>
              <a:rPr lang="pt-BR" dirty="0" smtClean="0"/>
              <a:t>Ofertamos atualmente ambulatório de Ortopedia, Cuidados Continuados (UCCI), RX, Eletro e exames laboratoriais.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00298" y="681319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Hoje!</a:t>
            </a:r>
            <a:endParaRPr lang="pt-BR" sz="2400" b="1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572132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429256" y="6357958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3" name="Imagem 2" descr="20180216_102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3" y="553621"/>
            <a:ext cx="7072360" cy="53042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1472" y="600076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Reformado por completo em 1997.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500694" y="6215082"/>
            <a:ext cx="3352800" cy="288925"/>
          </a:xfrm>
        </p:spPr>
        <p:txBody>
          <a:bodyPr/>
          <a:lstStyle/>
          <a:p>
            <a:r>
              <a:rPr lang="pt-BR" dirty="0" smtClean="0"/>
              <a:t>16/03/2018 - Seminário </a:t>
            </a:r>
            <a:r>
              <a:rPr lang="pt-BR" dirty="0" err="1" smtClean="0"/>
              <a:t>Femipa</a:t>
            </a:r>
            <a:r>
              <a:rPr lang="pt-BR" dirty="0" smtClean="0"/>
              <a:t> - Márcio José Gobor - Administrador</a:t>
            </a:r>
            <a:endParaRPr lang="pt-BR" dirty="0"/>
          </a:p>
        </p:txBody>
      </p:sp>
      <p:pic>
        <p:nvPicPr>
          <p:cNvPr id="3" name="Imagem 2" descr="20180216_102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7"/>
            <a:ext cx="7858180" cy="589363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28596" y="628652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Reformado e adequado para receber o projeto UCCI em 2013/2014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982</TotalTime>
  <Words>781</Words>
  <Application>Microsoft Office PowerPoint</Application>
  <PresentationFormat>Apresentação na tela (4:3)</PresentationFormat>
  <Paragraphs>127</Paragraphs>
  <Slides>32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Viagem</vt:lpstr>
      <vt:lpstr>“Vocacionamento de Entidades – reVER SEU PAPEL NO ATENDIMENTO DAS DEMANDAS DA SAÚDE”.</vt:lpstr>
      <vt:lpstr>Rebouças - pr</vt:lpstr>
      <vt:lpstr>4ª REGIONAL DE SAÚDE</vt:lpstr>
      <vt:lpstr>Macro-leste</vt:lpstr>
      <vt:lpstr>Macro-leste</vt:lpstr>
      <vt:lpstr>Rebouças - pr</vt:lpstr>
      <vt:lpstr>hospital</vt:lpstr>
      <vt:lpstr>Slide 8</vt:lpstr>
      <vt:lpstr>Slide 9</vt:lpstr>
      <vt:lpstr>Slide 10</vt:lpstr>
      <vt:lpstr>Slide 11</vt:lpstr>
      <vt:lpstr>Slide 12</vt:lpstr>
      <vt:lpstr>Capela                        emergência - ps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KKK</vt:lpstr>
      <vt:lpstr>KKK</vt:lpstr>
      <vt:lpstr>KKK</vt:lpstr>
      <vt:lpstr>KKK</vt:lpstr>
      <vt:lpstr>KKK</vt:lpstr>
      <vt:lpstr>KKK</vt:lpstr>
      <vt:lpstr>Tipos de atendimentos até 20/02/2018</vt:lpstr>
      <vt:lpstr>Depoimento / família</vt:lpstr>
      <vt:lpstr>Divulgação</vt:lpstr>
      <vt:lpstr>agradecimentos</vt:lpstr>
      <vt:lpstr>Conclusão!</vt:lpstr>
      <vt:lpstr>MÁRCIO JOSÉ GOBOR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“Vocacionamento de Entidades – reVER SEU PAPEL NO ATENDIMENTO DAS DEMANDAS DA SAÚDE”.</dc:title>
  <dc:creator>DIRETOR</dc:creator>
  <cp:lastModifiedBy>DIRETOR</cp:lastModifiedBy>
  <cp:revision>101</cp:revision>
  <dcterms:created xsi:type="dcterms:W3CDTF">2018-01-29T17:03:46Z</dcterms:created>
  <dcterms:modified xsi:type="dcterms:W3CDTF">2018-03-14T17:44:48Z</dcterms:modified>
</cp:coreProperties>
</file>