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5A77-2379-47DC-A8F6-945BB20190D4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6441-2B70-4F6D-87E6-711A04CE6A0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C4E8-9797-4B65-97CE-14E189022B9E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97F5-BCB4-44C8-BE05-FD97E0BC84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41D0-A514-4E55-9684-A45CF948D42C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2B80-1D43-4FA5-AADE-29FE02BF042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1528-B705-44A3-AF86-F77B84AD4227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74A3-38E7-4041-A5F0-3AEDBC63D03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DACA-6C18-4F07-B6F8-AA665DC57374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053C-E51C-4F28-8982-0AB42F4516B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D443-2F63-45D2-8087-A52E031D7F2F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B43A-8049-4EF4-833F-3DD8EB7447F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9FEC-7444-474D-93B7-90616F002327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3FA8-003A-4FB1-88F9-9F2F95B6B31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9286-E13C-41D9-80AA-5CBF47E0712B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B6C49-8479-4E3A-9DB0-71C17E5324E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257D-D652-47C3-8FF8-1BBB41182394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8D72-7BCB-47CC-BFF7-C0D49BEC57E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7970-4853-42DD-9B8D-DF80A8E9DD6D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C281-878E-4A0A-A85A-8E447DC329A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E29A-6344-4ACE-8A3C-415B7F470F7C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8B67-7974-4DC7-80E0-05E72EBAAF0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title style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B05295-6ABC-46C9-B387-87211769DDC9}" type="datetimeFigureOut">
              <a:rPr lang="en-US"/>
              <a:pPr>
                <a:defRPr/>
              </a:pPr>
              <a:t>3/14/2018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1E33C9-F72E-449D-A89C-CA91D6BE3CE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adrao apresentação_ca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5518ea8-d74b-4a2c-a41a-c5ce012f31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/>
          <p:cNvPicPr>
            <a:picLocks noChangeAspect="1" noChangeArrowheads="1"/>
          </p:cNvPicPr>
          <p:nvPr/>
        </p:nvPicPr>
        <p:blipFill>
          <a:blip r:embed="rId2"/>
          <a:srcRect t="9232" b="47487"/>
          <a:stretch>
            <a:fillRect/>
          </a:stretch>
        </p:blipFill>
        <p:spPr bwMode="auto">
          <a:xfrm>
            <a:off x="512763" y="1289050"/>
            <a:ext cx="81756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aixaDeTexto 1"/>
          <p:cNvSpPr txBox="1">
            <a:spLocks noChangeArrowheads="1"/>
          </p:cNvSpPr>
          <p:nvPr/>
        </p:nvSpPr>
        <p:spPr bwMode="auto">
          <a:xfrm>
            <a:off x="622300" y="463550"/>
            <a:ext cx="7956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 b="1">
                <a:solidFill>
                  <a:srgbClr val="C00000"/>
                </a:solidFill>
                <a:latin typeface="Century Gothic" pitchFamily="34" charset="0"/>
              </a:rPr>
              <a:t>SAVE THE DATE</a:t>
            </a:r>
          </a:p>
        </p:txBody>
      </p:sp>
      <p:sp>
        <p:nvSpPr>
          <p:cNvPr id="5" name="CaixaDeTexto 4">
            <a:extLst>
              <a:ext uri="{FF2B5EF4-FFF2-40B4-BE49-F238E27FC236}"/>
            </a:extLst>
          </p:cNvPr>
          <p:cNvSpPr txBox="1"/>
          <p:nvPr/>
        </p:nvSpPr>
        <p:spPr>
          <a:xfrm>
            <a:off x="2652713" y="1304925"/>
            <a:ext cx="38385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21.03.2018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padrao apresentação_mio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m 3"/>
          <p:cNvPicPr>
            <a:picLocks noChangeAspect="1" noChangeArrowheads="1"/>
          </p:cNvPicPr>
          <p:nvPr/>
        </p:nvPicPr>
        <p:blipFill>
          <a:blip r:embed="rId3"/>
          <a:srcRect t="54425" b="21764"/>
          <a:stretch>
            <a:fillRect/>
          </a:stretch>
        </p:blipFill>
        <p:spPr bwMode="auto">
          <a:xfrm>
            <a:off x="488950" y="1039813"/>
            <a:ext cx="81661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>
            <a:extLst>
              <a:ext uri="{FF2B5EF4-FFF2-40B4-BE49-F238E27FC236}"/>
            </a:extLst>
          </p:cNvPr>
          <p:cNvSpPr txBox="1"/>
          <p:nvPr/>
        </p:nvSpPr>
        <p:spPr>
          <a:xfrm>
            <a:off x="590550" y="4332288"/>
            <a:ext cx="7920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solidFill>
                  <a:schemeClr val="bg2">
                    <a:lumMod val="50000"/>
                  </a:schemeClr>
                </a:solidFill>
              </a:rPr>
              <a:t>Mais informações: </a:t>
            </a:r>
            <a:r>
              <a:rPr lang="pt-BR" sz="2800" b="1" u="sng" dirty="0">
                <a:solidFill>
                  <a:schemeClr val="bg2">
                    <a:lumMod val="50000"/>
                  </a:schemeClr>
                </a:solidFill>
              </a:rPr>
              <a:t>eventos@ipass.org.br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adrao apresentação_mio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aixaDeTexto 7"/>
          <p:cNvSpPr txBox="1">
            <a:spLocks noChangeArrowheads="1"/>
          </p:cNvSpPr>
          <p:nvPr/>
        </p:nvSpPr>
        <p:spPr bwMode="auto">
          <a:xfrm>
            <a:off x="414338" y="1544638"/>
            <a:ext cx="1862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Realização</a:t>
            </a:r>
            <a:endParaRPr lang="pt-BR" altLang="pt-BR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4" name="Imagem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838" y="2647950"/>
            <a:ext cx="4632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adrao apresentação_mio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Imagem 3"/>
          <p:cNvPicPr>
            <a:picLocks noChangeAspect="1" noChangeArrowheads="1"/>
          </p:cNvPicPr>
          <p:nvPr/>
        </p:nvPicPr>
        <p:blipFill>
          <a:blip r:embed="rId3"/>
          <a:srcRect l="21632" t="81215" b="4167"/>
          <a:stretch>
            <a:fillRect/>
          </a:stretch>
        </p:blipFill>
        <p:spPr bwMode="auto">
          <a:xfrm>
            <a:off x="414338" y="2220913"/>
            <a:ext cx="85217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ixaDeTexto 7"/>
          <p:cNvSpPr txBox="1">
            <a:spLocks noChangeArrowheads="1"/>
          </p:cNvSpPr>
          <p:nvPr/>
        </p:nvSpPr>
        <p:spPr bwMode="auto">
          <a:xfrm>
            <a:off x="414338" y="1544638"/>
            <a:ext cx="1862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20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Apoio</a:t>
            </a:r>
            <a:endParaRPr lang="pt-BR" altLang="pt-BR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tângulo 2">
            <a:extLst>
              <a:ext uri="{FF2B5EF4-FFF2-40B4-BE49-F238E27FC236}"/>
            </a:extLst>
          </p:cNvPr>
          <p:cNvSpPr/>
          <p:nvPr/>
        </p:nvSpPr>
        <p:spPr>
          <a:xfrm>
            <a:off x="206375" y="2433638"/>
            <a:ext cx="339725" cy="157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adrao apresentação_f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</Words>
  <Application>Microsoft Office PowerPoint</Application>
  <PresentationFormat>Apresentação na tela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Gusto Editorial e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manoela leao</dc:creator>
  <cp:lastModifiedBy>Onlinetech</cp:lastModifiedBy>
  <cp:revision>14</cp:revision>
  <dcterms:created xsi:type="dcterms:W3CDTF">2012-07-25T00:04:33Z</dcterms:created>
  <dcterms:modified xsi:type="dcterms:W3CDTF">2018-03-14T19:24:27Z</dcterms:modified>
</cp:coreProperties>
</file>