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1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9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14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82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2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0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772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9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9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487F-F5EC-401B-BB09-A4E883F6154C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A1D0-436C-4AEF-9E8F-7C8D04CA30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0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614" y="0"/>
            <a:ext cx="6952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64" y="0"/>
            <a:ext cx="677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67" y="0"/>
            <a:ext cx="6684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066" y="0"/>
            <a:ext cx="669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19" y="0"/>
            <a:ext cx="6675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7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72" y="0"/>
            <a:ext cx="674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3837"/>
            <a:ext cx="76200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262062"/>
            <a:ext cx="75628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480" y="0"/>
            <a:ext cx="6667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3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Estudio CBN</dc:creator>
  <cp:lastModifiedBy>Estudio CBN</cp:lastModifiedBy>
  <cp:revision>2</cp:revision>
  <dcterms:created xsi:type="dcterms:W3CDTF">2018-03-14T10:52:01Z</dcterms:created>
  <dcterms:modified xsi:type="dcterms:W3CDTF">2018-03-14T10:58:05Z</dcterms:modified>
</cp:coreProperties>
</file>